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5072098" cy="5357850"/>
          </a:xfrm>
        </p:spPr>
        <p:txBody>
          <a:bodyPr>
            <a:normAutofit/>
          </a:bodyPr>
          <a:lstStyle/>
          <a:p>
            <a:r>
              <a:rPr lang="pl-PL" b="1" dirty="0" smtClean="0"/>
              <a:t>OBRAZKOWE</a:t>
            </a:r>
            <a:br>
              <a:rPr lang="pl-PL" b="1" dirty="0" smtClean="0"/>
            </a:br>
            <a:r>
              <a:rPr lang="pl-PL" b="1" dirty="0" smtClean="0"/>
              <a:t>ĆWICZENIA</a:t>
            </a:r>
            <a:br>
              <a:rPr lang="pl-PL" b="1" dirty="0" smtClean="0"/>
            </a:br>
            <a:r>
              <a:rPr lang="pl-PL" b="1" dirty="0" smtClean="0"/>
              <a:t>LOGOPEDYCZNE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1497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85720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Opracowała Ewa Bugaj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KOCI GRZBIET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2733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2619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71472" y="142873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usta szeroko otwarte</a:t>
            </a:r>
          </a:p>
          <a:p>
            <a:r>
              <a:rPr lang="pl-PL" sz="3600" b="1" dirty="0" smtClean="0"/>
              <a:t>• czubek języka oprzyj o dolne zęby</a:t>
            </a:r>
          </a:p>
          <a:p>
            <a:r>
              <a:rPr lang="pl-PL" sz="3600" b="1" dirty="0" smtClean="0"/>
              <a:t>• środek języka unieś do podniebienia</a:t>
            </a:r>
          </a:p>
          <a:p>
            <a:endParaRPr lang="pl-PL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ZŁAP MYSZKĘ ZA OGONEK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28384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2562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1142984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usta lekko otwarte</a:t>
            </a:r>
          </a:p>
          <a:p>
            <a:r>
              <a:rPr lang="pl-PL" sz="3600" b="1" dirty="0" smtClean="0"/>
              <a:t>• wymawiając „a – a...”, delikatnie nagryzasz czubek szerokiego języka (tak, jakbyś łapał ogonek myszki)</a:t>
            </a:r>
            <a:endParaRPr lang="pl-PL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KONIK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2752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2562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3" y="1500174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przy otwartych zębach naśladujesz konika (kląskasz)</a:t>
            </a:r>
          </a:p>
          <a:p>
            <a:endParaRPr lang="pl-PL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STATEK PAROWY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27336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2590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14348" y="1571613"/>
            <a:ext cx="836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usta uśmiechnięte</a:t>
            </a:r>
          </a:p>
          <a:p>
            <a:r>
              <a:rPr lang="pl-PL" sz="3600" b="1" dirty="0" smtClean="0"/>
              <a:t>• wymawiając „y – y...”, naśladujesz statek</a:t>
            </a:r>
            <a:endParaRPr lang="pl-PL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SŁONIK PIJE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2781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29432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214414" y="1643050"/>
            <a:ext cx="6333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ułóż usta w ryjek</a:t>
            </a:r>
          </a:p>
          <a:p>
            <a:r>
              <a:rPr lang="pl-PL" sz="3600" b="1" dirty="0" smtClean="0"/>
              <a:t>• naśladuj picie wody cmokając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INDYK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28670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14752"/>
            <a:ext cx="2752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1214422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usta otwarte</a:t>
            </a:r>
          </a:p>
          <a:p>
            <a:r>
              <a:rPr lang="pl-PL" sz="3600" b="1" dirty="0" smtClean="0"/>
              <a:t>• zahaczając czubkiem języka o górną wargę powtarzaj „</a:t>
            </a:r>
            <a:r>
              <a:rPr lang="pl-PL" sz="3600" b="1" dirty="0" err="1" smtClean="0"/>
              <a:t>bl</a:t>
            </a:r>
            <a:r>
              <a:rPr lang="pl-PL" sz="3600" b="1" dirty="0" smtClean="0"/>
              <a:t> -</a:t>
            </a:r>
            <a:r>
              <a:rPr lang="pl-PL" sz="3600" b="1" dirty="0" err="1" smtClean="0"/>
              <a:t>bl</a:t>
            </a:r>
            <a:r>
              <a:rPr lang="pl-PL" sz="3600" b="1" dirty="0" smtClean="0"/>
              <a:t>...”</a:t>
            </a:r>
            <a:endParaRPr lang="pl-PL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ORZESZKI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2752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27813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28596" y="1428736"/>
            <a:ext cx="8429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usta zamknięte</a:t>
            </a:r>
          </a:p>
          <a:p>
            <a:r>
              <a:rPr lang="pl-PL" sz="3600" b="1" dirty="0" smtClean="0"/>
              <a:t>• delikatnie wypychasz policzki czubkiem języka</a:t>
            </a:r>
            <a:endParaRPr lang="pl-PL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HUŚTAWKA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27813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2809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00034" y="1285861"/>
            <a:ext cx="7286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uśmiechasz się</a:t>
            </a:r>
          </a:p>
          <a:p>
            <a:r>
              <a:rPr lang="pl-PL" sz="3600" b="1" dirty="0" smtClean="0"/>
              <a:t>• otwierasz usta</a:t>
            </a:r>
          </a:p>
          <a:p>
            <a:r>
              <a:rPr lang="pl-PL" sz="3600" b="1" dirty="0" smtClean="0"/>
              <a:t>• dotykasz czubkiem języka do górnych i do dolnych zębów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ZEGAR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2695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2838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14348" y="1142984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uśmiechnij się</a:t>
            </a:r>
          </a:p>
          <a:p>
            <a:r>
              <a:rPr lang="pl-PL" sz="3600" b="1" dirty="0" smtClean="0"/>
              <a:t>• czubek języka porusza się od jednego do drugiego kącika ust</a:t>
            </a:r>
            <a:endParaRPr lang="pl-PL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PLACEK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2752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71942"/>
            <a:ext cx="2724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85786" y="1571612"/>
            <a:ext cx="7811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• uśmiechnij się</a:t>
            </a:r>
          </a:p>
          <a:p>
            <a:r>
              <a:rPr lang="pl-PL" sz="3600" b="1" dirty="0" smtClean="0"/>
              <a:t>• połóż szeroki język na dolnych zębach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OKNO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szeroko otwórz usta - „gorąco”</a:t>
            </a:r>
          </a:p>
          <a:p>
            <a:r>
              <a:rPr lang="pl-PL" b="1" dirty="0" smtClean="0"/>
              <a:t> zamknij usta - „zimno”</a:t>
            </a:r>
            <a:endParaRPr lang="pl-P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392290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3786214" cy="301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DŻEM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27527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26384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85786" y="1500174"/>
            <a:ext cx="7999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• uśmiechnij się</a:t>
            </a:r>
          </a:p>
          <a:p>
            <a:r>
              <a:rPr lang="pl-PL" sz="3600" b="1" dirty="0" smtClean="0"/>
              <a:t>• szerokim językiem oblizuj górną wargę</a:t>
            </a:r>
            <a:endParaRPr lang="pl-PL" sz="3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BALONIK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2781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26384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85786" y="1714488"/>
            <a:ext cx="6111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• nabierz powietrza w policzki</a:t>
            </a:r>
          </a:p>
          <a:p>
            <a:r>
              <a:rPr lang="pl-PL" sz="3600" b="1" dirty="0" smtClean="0"/>
              <a:t>• wypuść delikatnie powietrze</a:t>
            </a:r>
            <a:endParaRPr lang="pl-PL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HARMONIA</a:t>
            </a:r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2781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2638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28596" y="1357298"/>
            <a:ext cx="8358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przyklej język do podniebienia </a:t>
            </a:r>
          </a:p>
          <a:p>
            <a:r>
              <a:rPr lang="pl-PL" sz="3600" b="1" dirty="0" smtClean="0"/>
              <a:t>• nie odrywając języka zamykaj i otwieraj usta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BĘBENEK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2752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18"/>
            <a:ext cx="2667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71473" y="142873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uśmiechnij się</a:t>
            </a:r>
          </a:p>
          <a:p>
            <a:r>
              <a:rPr lang="pl-PL" sz="3600" b="1" dirty="0" smtClean="0"/>
              <a:t>• dotykaj czubkiem języka do wewnętrznej powierzchni górnych zębów</a:t>
            </a:r>
          </a:p>
          <a:p>
            <a:endParaRPr lang="pl-PL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SPADOCHRON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2695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14818"/>
            <a:ext cx="2619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571472" y="1214422"/>
            <a:ext cx="7289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połóż watkę na nosie</a:t>
            </a:r>
          </a:p>
          <a:p>
            <a:r>
              <a:rPr lang="pl-PL" sz="3600" b="1" dirty="0" smtClean="0"/>
              <a:t>• ułóż język w kształcie FILIŻANKI</a:t>
            </a:r>
          </a:p>
          <a:p>
            <a:r>
              <a:rPr lang="pl-PL" sz="3600" b="1" dirty="0" smtClean="0"/>
              <a:t>• delikatnie zdmuchnij watkę z nosa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GOL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2781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2619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28596" y="1214422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włóż czubek języka </a:t>
            </a:r>
            <a:r>
              <a:rPr lang="pl-PL" sz="3600" b="1" dirty="0" smtClean="0"/>
              <a:t>między  przymknięte </a:t>
            </a:r>
            <a:r>
              <a:rPr lang="pl-PL" sz="3600" b="1" dirty="0" smtClean="0"/>
              <a:t>zęby</a:t>
            </a:r>
            <a:br>
              <a:rPr lang="pl-PL" sz="3600" b="1" dirty="0" smtClean="0"/>
            </a:br>
            <a:r>
              <a:rPr lang="pl-PL" sz="3600" b="1" dirty="0" smtClean="0"/>
              <a:t> • lekko dmuchaj na język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pl-PL" b="1" dirty="0" smtClean="0"/>
              <a:t>MYJEMY ZĘBY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524" y="3500438"/>
            <a:ext cx="38938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57158" y="1071546"/>
            <a:ext cx="878684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500" dirty="0" smtClean="0"/>
              <a:t>• </a:t>
            </a:r>
            <a:r>
              <a:rPr lang="pl-PL" sz="3500" b="1" dirty="0" smtClean="0"/>
              <a:t>otwórz szeroko usta i uśmiechnij się</a:t>
            </a:r>
          </a:p>
          <a:p>
            <a:pPr>
              <a:lnSpc>
                <a:spcPct val="150000"/>
              </a:lnSpc>
            </a:pPr>
            <a:r>
              <a:rPr lang="pl-PL" sz="3500" b="1" dirty="0" smtClean="0"/>
              <a:t>• czubkiem języka „umyj” każdy ząbek na górze i na dole</a:t>
            </a:r>
            <a:endParaRPr lang="pl-PL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371235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CIASTO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3357586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785786" y="1357298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• </a:t>
            </a:r>
            <a:r>
              <a:rPr lang="pl-PL" sz="3200" b="1" dirty="0" smtClean="0"/>
              <a:t>uśmiechnij </a:t>
            </a:r>
            <a:r>
              <a:rPr lang="pl-PL" sz="3200" b="1" dirty="0" smtClean="0"/>
              <a:t>się</a:t>
            </a:r>
            <a:endParaRPr lang="pl-PL" sz="3200" b="1" dirty="0" smtClean="0"/>
          </a:p>
          <a:p>
            <a:r>
              <a:rPr lang="pl-PL" sz="3200" b="1" dirty="0" smtClean="0"/>
              <a:t>• mlaskając „popróbuj” </a:t>
            </a:r>
            <a:r>
              <a:rPr lang="pl-PL" sz="3200" b="1" dirty="0" smtClean="0"/>
              <a:t>ciasto</a:t>
            </a:r>
            <a:endParaRPr lang="pl-PL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7562"/>
            <a:ext cx="321471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FILIŻANKA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2733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00504"/>
            <a:ext cx="2809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357158" y="1142985"/>
            <a:ext cx="10626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• </a:t>
            </a:r>
            <a:r>
              <a:rPr lang="pl-PL" sz="3600" b="1" dirty="0" smtClean="0"/>
              <a:t>uśmiechnij się</a:t>
            </a:r>
          </a:p>
          <a:p>
            <a:r>
              <a:rPr lang="pl-PL" sz="3600" b="1" dirty="0" smtClean="0"/>
              <a:t>• szeroko otwórz usta</a:t>
            </a:r>
          </a:p>
          <a:p>
            <a:r>
              <a:rPr lang="pl-PL" sz="3600" b="1" dirty="0" smtClean="0"/>
              <a:t>• wysuń szeroki język i nadaj mu kształt</a:t>
            </a:r>
            <a:br>
              <a:rPr lang="pl-PL" sz="3600" b="1" dirty="0" smtClean="0"/>
            </a:br>
            <a:r>
              <a:rPr lang="pl-PL" sz="3600" b="1" dirty="0" smtClean="0"/>
              <a:t> filiżanki (lekko unieś czubek języka i boki)</a:t>
            </a:r>
          </a:p>
          <a:p>
            <a:endParaRPr lang="pl-PL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TRĄBKA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2781300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27813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214414" y="2000240"/>
            <a:ext cx="6915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• wciągnij policzki do wnętrza </a:t>
            </a:r>
            <a:r>
              <a:rPr lang="pl-PL" sz="3600" b="1" dirty="0" smtClean="0"/>
              <a:t>buzi</a:t>
            </a:r>
            <a:endParaRPr lang="pl-PL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PŁOTEK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43314"/>
            <a:ext cx="2752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283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14348" y="1285860"/>
            <a:ext cx="5322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• uśmiechnij się</a:t>
            </a:r>
          </a:p>
          <a:p>
            <a:r>
              <a:rPr lang="pl-PL" sz="3600" b="1" dirty="0" smtClean="0"/>
              <a:t>• pokaż zamknięta zęby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MALARZ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27336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26193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85721" y="121442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• </a:t>
            </a:r>
            <a:r>
              <a:rPr lang="pl-PL" sz="3600" b="1" dirty="0" smtClean="0"/>
              <a:t>otwórz szeroko usta</a:t>
            </a:r>
          </a:p>
          <a:p>
            <a:r>
              <a:rPr lang="pl-PL" sz="3600" b="1" dirty="0" smtClean="0"/>
              <a:t>• czubkiem języka „pomaluj” podniebienie</a:t>
            </a:r>
            <a:endParaRPr lang="pl-PL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GRZYBEK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857628"/>
            <a:ext cx="2809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667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1071538" y="1500174"/>
            <a:ext cx="780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• przyklej szeroki język do podniebienia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327</Words>
  <PresentationFormat>Pokaz na ekranie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OBRAZKOWE ĆWICZENIA LOGOPEDYCZNE</vt:lpstr>
      <vt:lpstr>OKNO</vt:lpstr>
      <vt:lpstr>MYJEMY ZĘBY</vt:lpstr>
      <vt:lpstr>CIASTO</vt:lpstr>
      <vt:lpstr>FILIŻANKA</vt:lpstr>
      <vt:lpstr>TRĄBKA </vt:lpstr>
      <vt:lpstr>PŁOTEK </vt:lpstr>
      <vt:lpstr>MALARZ </vt:lpstr>
      <vt:lpstr>GRZYBEK </vt:lpstr>
      <vt:lpstr>KOCI GRZBIET</vt:lpstr>
      <vt:lpstr>ZŁAP MYSZKĘ ZA OGONEK </vt:lpstr>
      <vt:lpstr>KONIK </vt:lpstr>
      <vt:lpstr>STATEK PAROWY </vt:lpstr>
      <vt:lpstr>SŁONIK PIJE</vt:lpstr>
      <vt:lpstr>INDYK </vt:lpstr>
      <vt:lpstr>ORZESZKI</vt:lpstr>
      <vt:lpstr>HUŚTAWKA </vt:lpstr>
      <vt:lpstr>ZEGAR </vt:lpstr>
      <vt:lpstr>PLACEK </vt:lpstr>
      <vt:lpstr>DŻEM </vt:lpstr>
      <vt:lpstr>BALONIK</vt:lpstr>
      <vt:lpstr>HARMONIA</vt:lpstr>
      <vt:lpstr>BĘBENEK </vt:lpstr>
      <vt:lpstr>SPADOCHRON </vt:lpstr>
      <vt:lpstr>GOL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OBRAZKOWE ĆWICZENIA LOGOPEDYCZNE</dc:title>
  <dc:creator>pc</dc:creator>
  <cp:lastModifiedBy>pc</cp:lastModifiedBy>
  <cp:revision>25</cp:revision>
  <dcterms:created xsi:type="dcterms:W3CDTF">2015-01-23T07:27:10Z</dcterms:created>
  <dcterms:modified xsi:type="dcterms:W3CDTF">2015-01-27T15:08:08Z</dcterms:modified>
</cp:coreProperties>
</file>